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5"/>
  </p:notesMasterIdLst>
  <p:sldIdLst>
    <p:sldId id="256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9C561-CC17-49C8-8B47-C16C98924298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F5492-0573-4747-ABED-182064EB8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44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ΤΟ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CF5492-0573-4747-ABED-182064EB84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95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2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5918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47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0244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82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99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3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7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7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1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7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6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9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2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83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7C78-1B8B-4B55-A341-146B7060DD54}" type="datetimeFigureOut">
              <a:rPr lang="en-US" smtClean="0"/>
              <a:pPr/>
              <a:t>25-Feb-22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8C61925-503C-4E9E-A2A9-762CC3F3E3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0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D6D80335-C0E2-4A03-97E2-330E8E9D0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Θέση κειμένου 7">
            <a:extLst>
              <a:ext uri="{FF2B5EF4-FFF2-40B4-BE49-F238E27FC236}">
                <a16:creationId xmlns:a16="http://schemas.microsoft.com/office/drawing/2014/main" id="{ECBB0622-F587-4217-89BE-396C2F6D36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406D1B14-33F9-4C95-8FD0-187F6E7838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Θέση κειμένου 10">
            <a:extLst>
              <a:ext uri="{FF2B5EF4-FFF2-40B4-BE49-F238E27FC236}">
                <a16:creationId xmlns:a16="http://schemas.microsoft.com/office/drawing/2014/main" id="{513E9EE0-755E-4C56-817B-FC5983BC87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Θέση περιεχομένου 11">
            <a:extLst>
              <a:ext uri="{FF2B5EF4-FFF2-40B4-BE49-F238E27FC236}">
                <a16:creationId xmlns:a16="http://schemas.microsoft.com/office/drawing/2014/main" id="{57109CCC-82A2-4BBB-92BB-A761062B640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2896F8EE-4DBB-4D52-A509-71A883C932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37C10600-768A-4AEF-8F29-60CFF3D9920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18885" y="372574"/>
            <a:ext cx="877645" cy="893004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68198DE6-E1F0-4101-98FF-839C1718A51B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941280" y="417689"/>
            <a:ext cx="1421920" cy="84981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573DCE-D725-4430-AD1D-EBD8BF6A776B}"/>
              </a:ext>
            </a:extLst>
          </p:cNvPr>
          <p:cNvSpPr txBox="1"/>
          <p:nvPr/>
        </p:nvSpPr>
        <p:spPr>
          <a:xfrm>
            <a:off x="332510" y="3942609"/>
            <a:ext cx="54745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Το Γενικό Προξενείο της Ελλάδας στην Κορυτσά </a:t>
            </a:r>
          </a:p>
          <a:p>
            <a:r>
              <a:rPr lang="el-GR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σας προσκαλεί στην Ημερίδα  που διοργανώνει, σε συνεργασία με το Πανεπιστήμιο «</a:t>
            </a:r>
            <a:r>
              <a:rPr lang="en-GB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F.</a:t>
            </a:r>
            <a:r>
              <a:rPr lang="el-GR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S. </a:t>
            </a:r>
            <a:r>
              <a:rPr lang="en-GB" sz="20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Noli</a:t>
            </a:r>
            <a:r>
              <a:rPr lang="el-GR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»</a:t>
            </a:r>
            <a:r>
              <a:rPr lang="en-GB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l-GR" sz="2000" b="1" i="1" dirty="0">
                <a:solidFill>
                  <a:schemeClr val="bg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της Κορυτσάς, την Παρασκευή, 18 Μαρτίου 2022, στις 11: 00 στο Αμφιθέατρο της Σχολής Επιστημών Παιδείας και Φιλολογίας του Πανεπιστημίου με θέμα «Φιλελληνισμός και Ελληνική Επανάσταση του 1821»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F43C95-372F-4008-9F91-7D20C08C751B}"/>
              </a:ext>
            </a:extLst>
          </p:cNvPr>
          <p:cNvSpPr txBox="1"/>
          <p:nvPr/>
        </p:nvSpPr>
        <p:spPr>
          <a:xfrm>
            <a:off x="6096000" y="4073013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Konsullata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Përgjithshme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Greqisë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Korcë</a:t>
            </a:r>
            <a:endParaRPr lang="en-US" sz="2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fton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aktivitetin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organizon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 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bashkëpunim</a:t>
            </a:r>
            <a:endParaRPr lang="en-US" sz="2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 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Universitetin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«Fan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Noli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Korçës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Ditën e p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remt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dt. 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Mars 2022,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11.00</a:t>
            </a:r>
          </a:p>
          <a:p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Amfiteatrin e Fakultetit të Edukimit </a:t>
            </a:r>
          </a:p>
          <a:p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 Filologjisë të Universitetit, 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 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temë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2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Filhelenizmi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Revolucioni</a:t>
            </a:r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lang="sq-AL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vitit 1821”</a:t>
            </a:r>
            <a:endParaRPr lang="en-US" sz="2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4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Agjend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5705" y="658665"/>
            <a:ext cx="6638316" cy="5599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7550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Πρόγραμμα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7590" y="635269"/>
            <a:ext cx="6611958" cy="567292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616540" y="2576945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TM02892315[[fn=Θρόισμα]]</Template>
  <TotalTime>101</TotalTime>
  <Words>123</Words>
  <Application>Microsoft Office PowerPoint</Application>
  <PresentationFormat>Ευρεία οθόνη</PresentationFormat>
  <Paragraphs>11</Paragraphs>
  <Slides>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Wingdings 3</vt:lpstr>
      <vt:lpstr>Θρόισμα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30</cp:revision>
  <dcterms:created xsi:type="dcterms:W3CDTF">2022-02-21T15:18:51Z</dcterms:created>
  <dcterms:modified xsi:type="dcterms:W3CDTF">2022-02-25T13:12:11Z</dcterms:modified>
</cp:coreProperties>
</file>